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79178"/>
  </p:normalViewPr>
  <p:slideViewPr>
    <p:cSldViewPr snapToGrid="0" snapToObjects="1">
      <p:cViewPr varScale="1">
        <p:scale>
          <a:sx n="99" d="100"/>
          <a:sy n="99" d="100"/>
        </p:scale>
        <p:origin x="1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34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everyone. I'm excited to share my research on detecting neighborhood inflow migration patterns in Chicago and predicting these trends using socio-economic factors.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preprocessing steps included: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Cleaning by removing negatives, duplicates, and outliers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Adjusting 2023 prices to 2018 levels for comparison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Log-transforming price variables to address skewness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created proportion variables and calculated changes since the previous survey period,  and got 36 inflow migration-related variables.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model training, I started by exploring my migration variables with PCA. I used PCA with a 90% explained variance threshold, which reduced our 36 features to 6 principal components.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pairwise correlation graph shows successful separation, suggesting no apparent linearity between the PCs, which is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our pairwise plot.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loadings for our PCs.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taking a look at the loadings, these components represent distinct aspects of migration patterns: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PC1: Local Migration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PC3: Low-income vs. High-income local migration</a:t>
            </a:r>
          </a:p>
          <a:p>
            <a:endParaRPr lang="en-US" dirty="0"/>
          </a:p>
          <a:p>
            <a:r>
              <a:rPr lang="en-US" dirty="0"/>
              <a:t>So on so forth.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downside to consider is that some of the PCs appear to be measuring overlapping attributes.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 the PCA transformed data for clustering. I eventually settled on 5 clusters based on silhouette scores, the elbow method, and interpretability.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Migration patterns significantly impact neighborhoods' economic and social dynamics. My main question is whether we can identify distinct community-level inflow migration patterns in Chicago using census data, and if socioeconomic variables can predict these patterns.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showing elbow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here on, I ran some descriptive analysis to better understand what each cluster represent.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graph shows the absolute proportions of different types of inflow migration population. </a:t>
            </a:r>
          </a:p>
          <a:p>
            <a:endParaRPr lang="en-US" dirty="0"/>
          </a:p>
          <a:p>
            <a:r>
              <a:rPr lang="en-US" dirty="0"/>
              <a:t>-   Cluster 2 shows the highest overall migration activity, with strong representation from both high-income migrants and out-of-state migrants </a:t>
            </a:r>
          </a:p>
          <a:p>
            <a:pPr marL="171450" indent="-171450">
              <a:buFontTx/>
              <a:buChar char="-"/>
            </a:pPr>
            <a:r>
              <a:rPr lang="en-US" dirty="0"/>
              <a:t>Cluster 0 has minimal inflow across all categories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Clusters 1 and 4 show moderate inflow with different patterns - cluster 1 drawing more from outside the county while cluster 4 has more within-county migration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Cluster 3 shows low overall inflow but maintains some movement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 graph that shows relative distributions, it’s clearer to see that cluster 2 has the lowest proportion of low-income migrants (32%) but highest proportion of high-income migrants. </a:t>
            </a:r>
          </a:p>
          <a:p>
            <a:r>
              <a:rPr lang="en-US" dirty="0"/>
              <a:t>Cluster 4 shows the highest proportion of low-income migrants (50%) within its income distribution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at the visualization of these clusters, we can identify five distinct migration patterns: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0. Minimal inflow areas that attract population from income extremes</a:t>
            </a:r>
          </a:p>
          <a:p>
            <a:pPr marL="171450" indent="-171450">
              <a:buFontTx/>
              <a:buChar char="-"/>
            </a:pPr>
            <a:r>
              <a:rPr lang="en-US" dirty="0"/>
              <a:t>1. Moderate inflow areas serving as external working-class magnet (skip the rest if no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2. High inflow areas that are internal high-income magnet</a:t>
            </a:r>
          </a:p>
          <a:p>
            <a:pPr marL="171450" indent="-171450">
              <a:buFontTx/>
              <a:buChar char="-"/>
            </a:pPr>
            <a:r>
              <a:rPr lang="en-US" dirty="0"/>
              <a:t>3. Low inflow areas attracting internal working-class residents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4. Moderate inflow areas functioning as internal working-class magnets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predict these clusters using other neighborhood features, and to generate labels for 2023, I tried several machine learning models including RF, </a:t>
            </a:r>
            <a:r>
              <a:rPr lang="en-US" dirty="0" err="1"/>
              <a:t>XGBoost</a:t>
            </a:r>
            <a:r>
              <a:rPr lang="en-US" dirty="0"/>
              <a:t>, and ensemble methods.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table shows that RF has the best performance. We use it for prediction.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most predictive features were education levels (proportion with bachelor's degrees) and housing characteristics (proportion of renter-occupied units).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I will provide some additional analysis. Looking at changes of inflow migration pattern for a given census tract between 2018 and 2023, we can see that some tracts appear to be more stable, whose inflow migration type did not change. </a:t>
            </a:r>
          </a:p>
          <a:p>
            <a:r>
              <a:rPr lang="en-US" dirty="0"/>
              <a:t>A lot of tracts changed from cluster 3 to 0, which suggests decreasing inflow.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highlights in previous research in this area includes Greenlee's 2018 study connecting mobility flows with neighborhood change, and Yoon's 2023 model analyzing socioeconomic changes using graph networks.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I've taken a computational approach to this question, which is relatively underutilized in this field but valuable for large-scale geographic and socioeconomic data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 this graph showing key feature changes, we can see that Cluster 2 stands out with highest home values and rents , suggesting premium neighborhoods;</a:t>
            </a:r>
          </a:p>
          <a:p>
            <a:r>
              <a:rPr lang="en-US" dirty="0"/>
              <a:t>Most clusters show increased home values except Cluster 3, which declined.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 graph that represents tracts that experience certain transitions: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Areas transitioning from Cluster 3→0 saw moderate home value increases but decreasing low-income representation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(Neighborhoods shifting from Cluster 1→2 maintained high home values but saw substantial low-income population decrease)</a:t>
            </a:r>
          </a:p>
          <a:p>
            <a:pPr marL="171450" indent="-171450">
              <a:buFontTx/>
              <a:buChar char="-"/>
            </a:pPr>
            <a:r>
              <a:rPr lang="en-US" dirty="0"/>
              <a:t>Thos shifting from Cluster 4→2 shows highest home value increase coupled with significant decline in low-income households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map comparison shows that many areas transitioned from places with low inflow of working-class households to places with minimal inflow (migration deserts).</a:t>
            </a:r>
          </a:p>
          <a:p>
            <a:endParaRPr lang="en-US" dirty="0"/>
          </a:p>
          <a:p>
            <a:r>
              <a:rPr lang="en-US" dirty="0"/>
              <a:t>All these patterns suggest gentrification processes, particularly for areas transitioning to Cluster 2 (high-income magnets), where displacement of low-income residents occurring alongside property value increases.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a two-step modeling approach: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Clustering on inflow migration variables from 2018 to identify distinct community patterns</a:t>
            </a:r>
          </a:p>
          <a:p>
            <a:pPr>
              <a:buFont typeface="+mj-lt"/>
              <a:buAutoNum type="arabicPeriod"/>
            </a:pPr>
            <a:r>
              <a:rPr lang="en-US" dirty="0"/>
              <a:t>Training classification models on other neighborhood features to predict these patterns using 2023 data (model trained on 2018 data; prediction using 2023 data)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This approach allows us to both identify natural patterns and examine how other factors predict them over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reason I used clustering as a first step is because there are no clearly defined labels for our data, and there are too many variables related to inflow migration. We want to only keep a few dimensions for better interpretability, and detecting natural patterns.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collected data from the following sources: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Census Bureau tract-level geographic shape 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Urban Displacement Project census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selected these variables based on domain knowledge.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 variable selection, I worked with 3,815 samples across 84 variables, including binary indicators for transit access.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example of my data.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1031</Words>
  <Application>Microsoft Macintosh PowerPoint</Application>
  <PresentationFormat>Widescreen</PresentationFormat>
  <Paragraphs>101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Marp</dc:title>
  <dc:subject>PptxGenJS Presentation</dc:subject>
  <dc:creator>Created by Marp</dc:creator>
  <cp:lastModifiedBy>Zixuan Zhou</cp:lastModifiedBy>
  <cp:revision>4</cp:revision>
  <dcterms:created xsi:type="dcterms:W3CDTF">2025-03-10T07:05:28Z</dcterms:created>
  <dcterms:modified xsi:type="dcterms:W3CDTF">2025-03-10T08:45:25Z</dcterms:modified>
</cp:coreProperties>
</file>